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41D8E-82A4-4631-9992-FD06DAA2FC6E}" type="datetimeFigureOut">
              <a:rPr lang="pl-PL" smtClean="0"/>
              <a:pPr/>
              <a:t>31.03.2019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F6310-97DB-40F0-8879-A1AD6CC3FA2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548680"/>
            <a:ext cx="340995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00808"/>
            <a:ext cx="8733556" cy="405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6632"/>
            <a:ext cx="5183510" cy="3054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212976"/>
            <a:ext cx="7419975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solidFill>
                  <a:srgbClr val="0033CC"/>
                </a:solidFill>
              </a:rPr>
              <a:t>Prezentacja powstała na podstawie:</a:t>
            </a:r>
            <a:br>
              <a:rPr lang="pl-PL" dirty="0" smtClean="0">
                <a:solidFill>
                  <a:srgbClr val="0033CC"/>
                </a:solidFill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Małgorzata Iwanowicz</a:t>
            </a:r>
            <a:br>
              <a:rPr lang="pl-PL" dirty="0" smtClean="0"/>
            </a:br>
            <a:r>
              <a:rPr lang="pl-PL" sz="4000" b="1" i="1" dirty="0" smtClean="0"/>
              <a:t>MISTRZ ORTOGRAFII</a:t>
            </a:r>
            <a:r>
              <a:rPr lang="pl-PL" sz="4000" i="1" dirty="0" smtClean="0"/>
              <a:t/>
            </a:r>
            <a:br>
              <a:rPr lang="pl-PL" sz="4000" i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Zdzisława Saduś</a:t>
            </a:r>
            <a:br>
              <a:rPr lang="pl-PL" dirty="0" smtClean="0"/>
            </a:br>
            <a:r>
              <a:rPr lang="pl-PL" sz="4000" b="1" i="1" dirty="0" smtClean="0"/>
              <a:t>ZESZYT ĆWICZEŃ DO NAUKI ORTOGRAFII</a:t>
            </a:r>
            <a:r>
              <a:rPr lang="pl-PL" b="1" dirty="0" smtClean="0"/>
              <a:t/>
            </a:r>
            <a:br>
              <a:rPr lang="pl-PL" b="1" dirty="0" smtClean="0"/>
            </a:br>
            <a:endParaRPr lang="pl-P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8875315" cy="1496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76872"/>
            <a:ext cx="820102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7868419" cy="203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708920"/>
            <a:ext cx="8627854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8229600" cy="156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2564904"/>
            <a:ext cx="8607975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8229600" cy="3990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44824"/>
            <a:ext cx="8229600" cy="137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32656"/>
            <a:ext cx="58864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60756"/>
            <a:ext cx="8229600" cy="40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6672"/>
            <a:ext cx="48196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8229600" cy="370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692696"/>
            <a:ext cx="48387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36745"/>
            <a:ext cx="8229600" cy="365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Pokaz na ekranie (4:3)</PresentationFormat>
  <Paragraphs>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Prezentacja powstała na podstawie:  Małgorzata Iwanowicz MISTRZ ORTOGRAFII  Zdzisława Saduś ZESZYT ĆWICZEŃ DO NAUKI ORTOGRAFII </vt:lpstr>
    </vt:vector>
  </TitlesOfParts>
  <Company>trans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Rysiek jach</dc:creator>
  <cp:lastModifiedBy>1</cp:lastModifiedBy>
  <cp:revision>5</cp:revision>
  <dcterms:created xsi:type="dcterms:W3CDTF">2019-03-11T21:47:07Z</dcterms:created>
  <dcterms:modified xsi:type="dcterms:W3CDTF">2019-03-31T10:04:42Z</dcterms:modified>
</cp:coreProperties>
</file>