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1D8E-82A4-4631-9992-FD06DAA2FC6E}" type="datetimeFigureOut">
              <a:rPr lang="pl-PL" smtClean="0"/>
              <a:pPr/>
              <a:t>31.03.2019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6310-97DB-40F0-8879-A1AD6CC3F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409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00808"/>
            <a:ext cx="8733556" cy="405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5183510" cy="305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74199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0033CC"/>
                </a:solidFill>
              </a:rPr>
              <a:t>Prezentacja powstała na podstawie:</a:t>
            </a:r>
            <a:br>
              <a:rPr lang="pl-PL" dirty="0" smtClean="0">
                <a:solidFill>
                  <a:srgbClr val="0033CC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Małgorzata Iwanowicz</a:t>
            </a:r>
            <a:br>
              <a:rPr lang="pl-PL" dirty="0" smtClean="0"/>
            </a:br>
            <a:r>
              <a:rPr lang="pl-PL" sz="4000" b="1" i="1" dirty="0" smtClean="0"/>
              <a:t>MISTRZ ORTOGRAFII</a:t>
            </a:r>
            <a:r>
              <a:rPr lang="pl-PL" sz="4000" i="1" dirty="0" smtClean="0"/>
              <a:t/>
            </a:r>
            <a:br>
              <a:rPr lang="pl-PL" sz="4000" i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Zdzisława Saduś</a:t>
            </a:r>
            <a:br>
              <a:rPr lang="pl-PL" dirty="0" smtClean="0"/>
            </a:br>
            <a:r>
              <a:rPr lang="pl-PL" sz="4000" b="1" i="1" dirty="0" smtClean="0"/>
              <a:t>ZESZYT ĆWICZEŃ DO NAUKI ORTOGRAFII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75315" cy="149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82010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868419" cy="203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862785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229600" cy="156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564904"/>
            <a:ext cx="8607975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8229600" cy="399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8229600" cy="137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5886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60756"/>
            <a:ext cx="8229600" cy="40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76672"/>
            <a:ext cx="48196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229600" cy="370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4838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036745"/>
            <a:ext cx="8229600" cy="365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Pokaz na ekranie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Prezentacja powstała na podstawie:  Małgorzata Iwanowicz MISTRZ ORTOGRAFII  Zdzisława Saduś ZESZYT ĆWICZEŃ DO NAUKI ORTOGRAFII </vt:lpstr>
    </vt:vector>
  </TitlesOfParts>
  <Company>trans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Rysiek jach</dc:creator>
  <cp:lastModifiedBy>1</cp:lastModifiedBy>
  <cp:revision>5</cp:revision>
  <dcterms:created xsi:type="dcterms:W3CDTF">2019-03-11T21:47:07Z</dcterms:created>
  <dcterms:modified xsi:type="dcterms:W3CDTF">2019-03-31T10:04:42Z</dcterms:modified>
</cp:coreProperties>
</file>