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80" r:id="rId6"/>
    <p:sldId id="261" r:id="rId7"/>
    <p:sldId id="263" r:id="rId8"/>
    <p:sldId id="284" r:id="rId9"/>
    <p:sldId id="265" r:id="rId10"/>
    <p:sldId id="270" r:id="rId11"/>
    <p:sldId id="266" r:id="rId12"/>
    <p:sldId id="272" r:id="rId13"/>
    <p:sldId id="267" r:id="rId14"/>
    <p:sldId id="271" r:id="rId15"/>
    <p:sldId id="268" r:id="rId16"/>
    <p:sldId id="269" r:id="rId17"/>
    <p:sldId id="274" r:id="rId18"/>
    <p:sldId id="283" r:id="rId19"/>
    <p:sldId id="282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F8A963-4EA1-479F-9E77-8B0F1B6E6B3E}" type="datetimeFigureOut">
              <a:rPr lang="pl-PL" smtClean="0"/>
              <a:t>03.04.2019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34E5A9-EB9C-4227-9FD2-B4190BBCA4F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bq187_-Eqg&amp;feature=youtu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_tvfCGqTGc&amp;feature=youtu.b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mmrFCG3M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PpfJUDGyB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Taniec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Taniec narodowy polonez</a:t>
            </a:r>
          </a:p>
        </p:txBody>
      </p:sp>
    </p:spTree>
    <p:extLst>
      <p:ext uri="{BB962C8B-B14F-4D97-AF65-F5344CB8AC3E}">
        <p14:creationId xmlns:p14="http://schemas.microsoft.com/office/powerpoint/2010/main" val="1946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147763"/>
            <a:ext cx="6934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 smtClean="0"/>
              <a:t>Polonez jest stosunkowo prostym tańcem korowodowym o rytmicznym schemacie ósemkowym i metrum trójdzielnym. Jego charakter w pełni oddaje anachroniczna nazwa "chodzony", bowiem taniec ten polega w głównej mierze na dostojnym chodzeniu</a:t>
            </a:r>
          </a:p>
          <a:p>
            <a:pPr marL="0" indent="0">
              <a:buNone/>
            </a:pPr>
            <a:r>
              <a:rPr lang="pl-PL" dirty="0" smtClean="0"/>
              <a:t>i poruszaniu się z gracją.</a:t>
            </a:r>
          </a:p>
          <a:p>
            <a:pPr marL="0" indent="0">
              <a:buNone/>
            </a:pPr>
            <a:r>
              <a:rPr lang="pl-PL" dirty="0" smtClean="0"/>
              <a:t>Kroki w polonezie są rytmiczne, powolne i posuwiste. </a:t>
            </a:r>
          </a:p>
          <a:p>
            <a:pPr marL="0" indent="0">
              <a:buNone/>
            </a:pPr>
            <a:r>
              <a:rPr lang="pl-PL" dirty="0" smtClean="0"/>
              <a:t>W celu uwydatnienia uroczystego charakteru tańca polonez powinno tańczyć się w eleganckich strojach, </a:t>
            </a:r>
          </a:p>
          <a:p>
            <a:pPr marL="0" indent="0">
              <a:buNone/>
            </a:pPr>
            <a:r>
              <a:rPr lang="pl-PL" dirty="0" smtClean="0"/>
              <a:t>z wyprostowaną sylwetką i z dumnie uniesioną głową.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80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11541" cy="490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Bardzo ważnym elementem poloneza są stroje. Zarówno w obecnych czasach, jak i przed wiekami podstawą są i były eleganckie stroje, oddające powagę sytuacji.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2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3950"/>
            <a:ext cx="762414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Przy wykonywaniu podstawowego kroku poloneza partnerzy powinni być zwróceni do siebie bokiem.</a:t>
            </a:r>
          </a:p>
          <a:p>
            <a:r>
              <a:rPr lang="pl-PL" dirty="0" smtClean="0"/>
              <a:t>Następnie partner powinien ująć lewą dłoń partnerki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  i podtrzymać ją poniżej klatki piersiowej.</a:t>
            </a:r>
          </a:p>
          <a:p>
            <a:r>
              <a:rPr lang="pl-PL" dirty="0" smtClean="0"/>
              <a:t>Ręce obu partnerów powinny być wyciągnięte ku górze.</a:t>
            </a:r>
          </a:p>
          <a:p>
            <a:r>
              <a:rPr lang="pl-PL" dirty="0" smtClean="0"/>
              <a:t>Na komendę "raz" partnerzy powinni ugiąć nogę w kolanie,                   a następnie wysunąć do przodu nogę: kobieta - prawą, mężczyzna - lewą.</a:t>
            </a:r>
          </a:p>
          <a:p>
            <a:r>
              <a:rPr lang="pl-PL" dirty="0" smtClean="0"/>
              <a:t>Pierwszy krok poloneza powinien być długi i posuwisty.</a:t>
            </a:r>
          </a:p>
          <a:p>
            <a:r>
              <a:rPr lang="pl-PL" dirty="0" smtClean="0"/>
              <a:t>Na komendę "dwa" i "trzy" kroki powinny być zdecydowanie krótsze i mniej posuwiste od pierwszego.</a:t>
            </a:r>
          </a:p>
          <a:p>
            <a:r>
              <a:rPr lang="pl-PL" dirty="0" smtClean="0"/>
              <a:t>Bardzo ważnym elementem poloneza są ukłony w postaci delikatnych skinień głową wykonywanych zarówno przez partnera, jak i partnerkę tańca.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18457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Krok podstawowy poloneza urozmaicany jest licznymi figurami, które tancerze wykonują zespołowo tworząc układ. Do bardziej znanych figur poloneza należą: ustawienie czwórkami, taniec w kole, wąż, spirala, mijanka, tunel oraz korowód. Podczas nich pary taneczne rozdzielają się, łączą, chodzą wężykiem, mijają się w rzędach.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03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Obowiązujące dziś kroki i figury poloneza ostatecznie ustalone zostały w latach 1987-1989 przez Radę Ekspertów ds. Folkloru Ministerstwa Kultury i Sztuki.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99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Zobacz na wideo podstawowe kroki poloneza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https://www.youtube.com/watch?v=fbq187_-Eqg&amp;feature=youtu.be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77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ogólny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Rozwijanie motywacji do podejmowania samodzielnych działań na rzecz</a:t>
            </a:r>
          </a:p>
          <a:p>
            <a:pPr marL="0" indent="0" algn="ctr">
              <a:buNone/>
            </a:pPr>
            <a:r>
              <a:rPr lang="pl-PL" dirty="0" smtClean="0"/>
              <a:t>harmonijnego rozwoju fizycznego.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959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Najlepiej rozpoznawalna jest figura tunelu, </a:t>
            </a:r>
          </a:p>
          <a:p>
            <a:pPr marL="0" indent="0">
              <a:buNone/>
            </a:pPr>
            <a:r>
              <a:rPr lang="pl-PL" dirty="0" smtClean="0"/>
              <a:t>w której tancerze stojąc w korowodzie unoszą ręce do góry, a pary z początku pochylają się</a:t>
            </a:r>
          </a:p>
          <a:p>
            <a:pPr marL="0" indent="0">
              <a:buNone/>
            </a:pPr>
            <a:r>
              <a:rPr lang="pl-PL" dirty="0" smtClean="0"/>
              <a:t>i przechodzą dołem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985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Obejrzyj jak wyglądają figury poloneza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https://www.youtube.com/watch?v=d_tvfCGqTGc&amp;feature=youtu.be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2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studniówka 2018: I LO im. T. Kościuszki                   w Busku - Zdroju - POLONEZ</a:t>
            </a: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https://www.youtube.com/watch?v=ETmmrFCG3MA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0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Podział klasy na grupy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</a:t>
            </a:r>
            <a:r>
              <a:rPr lang="pl-PL" dirty="0" smtClean="0"/>
              <a:t>róba wykonania kroków podstawowych </a:t>
            </a:r>
          </a:p>
          <a:p>
            <a:pPr marL="0" indent="0">
              <a:buNone/>
            </a:pPr>
            <a:r>
              <a:rPr lang="pl-PL" dirty="0" smtClean="0"/>
              <a:t>    i podawanie własnych pomysłów- układanie       </a:t>
            </a:r>
          </a:p>
          <a:p>
            <a:pPr marL="0" indent="0">
              <a:buNone/>
            </a:pPr>
            <a:r>
              <a:rPr lang="pl-PL" dirty="0" smtClean="0"/>
              <a:t>    prostych układów wieloosobowych według 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inwencji uczniów, pod kierunkiem     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nauczyciela.</a:t>
            </a:r>
          </a:p>
          <a:p>
            <a:r>
              <a:rPr lang="pl-PL" dirty="0" smtClean="0"/>
              <a:t>Wykorzystanie nagrań podkładu muzycznego do Poloneza- magnetofon.</a:t>
            </a:r>
          </a:p>
          <a:p>
            <a:r>
              <a:rPr lang="pl-PL" dirty="0"/>
              <a:t>K</a:t>
            </a:r>
            <a:r>
              <a:rPr lang="pl-PL" dirty="0" smtClean="0"/>
              <a:t>rótka prezentacja wykonania zadania na forum klasy.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0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końcowa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ćwiczenia rozluźniające, oddechowe, omówienie lekcji, </a:t>
            </a:r>
          </a:p>
          <a:p>
            <a:r>
              <a:rPr lang="pl-PL" dirty="0" smtClean="0"/>
              <a:t>pożegnanie.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5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operacyjne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Charakterystyka tańców narodowych.</a:t>
            </a:r>
          </a:p>
          <a:p>
            <a:r>
              <a:rPr lang="pl-PL" dirty="0" smtClean="0"/>
              <a:t>Umiejętności: wykonanie w parze i zespole ustawień podstawowych i ozdobnych „Polonez”.</a:t>
            </a:r>
          </a:p>
          <a:p>
            <a:r>
              <a:rPr lang="pl-PL" dirty="0" smtClean="0"/>
              <a:t>Wychowanie: Rozwijanie dumy z tradycji                 i kultury „małej” i „dużej” ojczyzny.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03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Środki dydaktyczne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Komputer, projektor lub tablet</a:t>
            </a:r>
          </a:p>
          <a:p>
            <a:r>
              <a:rPr lang="pl-PL" dirty="0"/>
              <a:t>F</a:t>
            </a:r>
            <a:r>
              <a:rPr lang="pl-PL" dirty="0" smtClean="0"/>
              <a:t>ilmy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28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Przebieg lekcji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Część organizacyjno-porządkowa: </a:t>
            </a:r>
          </a:p>
          <a:p>
            <a:pPr marL="0" indent="0">
              <a:buNone/>
            </a:pPr>
            <a:r>
              <a:rPr lang="pl-PL" dirty="0" smtClean="0"/>
              <a:t>sprawdzenie obecności, podanie tematu lekcji.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5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Część główna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historia, pochodzenia tańca narodowego Polonez, </a:t>
            </a:r>
          </a:p>
          <a:p>
            <a:r>
              <a:rPr lang="pl-PL" dirty="0"/>
              <a:t>k</a:t>
            </a:r>
            <a:r>
              <a:rPr lang="pl-PL" dirty="0" smtClean="0"/>
              <a:t>rótka charakterystyka kroków podstawowych,</a:t>
            </a:r>
          </a:p>
          <a:p>
            <a:r>
              <a:rPr lang="pl-PL" dirty="0" smtClean="0"/>
              <a:t> pogadanka na temat tradycji narodowych oraz szkolnych.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391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Polonez jest polskim narodowym tańcem reprezentacyjnym o charakterze korowodowym. </a:t>
            </a:r>
          </a:p>
          <a:p>
            <a:pPr marL="0" indent="0">
              <a:buNone/>
            </a:pPr>
            <a:r>
              <a:rPr lang="pl-PL" dirty="0" smtClean="0"/>
              <a:t>Obecnie znany jest on w głównej mierze jako taniec inaugurujący bal studniówkowy. </a:t>
            </a:r>
          </a:p>
          <a:p>
            <a:pPr marL="0" indent="0">
              <a:buNone/>
            </a:pPr>
            <a:r>
              <a:rPr lang="pl-PL" dirty="0" smtClean="0"/>
              <a:t>Polonez jest tańcem powolnym o rytmicznym schemacie ósemkowym. Utrzymany jest on </a:t>
            </a:r>
          </a:p>
          <a:p>
            <a:pPr marL="0" indent="0">
              <a:buNone/>
            </a:pPr>
            <a:r>
              <a:rPr lang="pl-PL" dirty="0" smtClean="0"/>
              <a:t>w metrum trójdzielnym.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5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Polonez - muzyka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endParaRPr lang="pl-PL" dirty="0">
              <a:hlinkClick r:id="rId2"/>
            </a:endParaRPr>
          </a:p>
          <a:p>
            <a:r>
              <a:rPr lang="pl-PL" dirty="0" smtClean="0">
                <a:hlinkClick r:id="rId2"/>
              </a:rPr>
              <a:t>https://www.youtube.com/watch?v=_PpfJUDGyBI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93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Taniec polonez - historia, kroki i figury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d wieków stanowił on ważną część balów</a:t>
            </a:r>
          </a:p>
          <a:p>
            <a:pPr marL="0" indent="0">
              <a:buNone/>
            </a:pPr>
            <a:r>
              <a:rPr lang="pl-PL" dirty="0" smtClean="0"/>
              <a:t>i różnych uroczystości. Pierwowzorem tego tańca studniówkowego był taniec ludowy nazywany tańcem chodzonym, pieszym, wolnym lub </a:t>
            </a:r>
            <a:r>
              <a:rPr lang="pl-PL" dirty="0" err="1" smtClean="0"/>
              <a:t>łażonym</a:t>
            </a:r>
            <a:r>
              <a:rPr lang="pl-PL" dirty="0" smtClean="0"/>
              <a:t> (było to uzależnione od regionu). </a:t>
            </a:r>
          </a:p>
          <a:p>
            <a:pPr marL="0" indent="0">
              <a:buNone/>
            </a:pPr>
            <a:r>
              <a:rPr lang="pl-PL" dirty="0" smtClean="0"/>
              <a:t>Z czasem z kultury chłopskiej przeniknął do kultury szlacheckiej. Od drugiej połowy XV w. polonez był stałym elementem ceremoniału dworskiego.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73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</TotalTime>
  <Words>704</Words>
  <Application>Microsoft Office PowerPoint</Application>
  <PresentationFormat>Pokaz na ekranie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Brush Script MT</vt:lpstr>
      <vt:lpstr>Constantia</vt:lpstr>
      <vt:lpstr>Franklin Gothic Book</vt:lpstr>
      <vt:lpstr>Rage Italic</vt:lpstr>
      <vt:lpstr>Pinezka</vt:lpstr>
      <vt:lpstr>Taniec</vt:lpstr>
      <vt:lpstr>Cel ogólny</vt:lpstr>
      <vt:lpstr>Cele operacyjne</vt:lpstr>
      <vt:lpstr>Środki dydaktyczne</vt:lpstr>
      <vt:lpstr>Przebieg lekcji</vt:lpstr>
      <vt:lpstr>Część główna</vt:lpstr>
      <vt:lpstr>Taniec polonez - historia, kroki i figury</vt:lpstr>
      <vt:lpstr>Polonez - muzyka</vt:lpstr>
      <vt:lpstr>Taniec polonez - historia, kroki i figury</vt:lpstr>
      <vt:lpstr>Prezentacja programu PowerPoint</vt:lpstr>
      <vt:lpstr>Taniec polonez - historia, kroki i figury</vt:lpstr>
      <vt:lpstr>Prezentacja programu PowerPoint</vt:lpstr>
      <vt:lpstr>Taniec polonez - historia, kroki i figury</vt:lpstr>
      <vt:lpstr>Prezentacja programu PowerPoint</vt:lpstr>
      <vt:lpstr>Taniec polonez - historia, kroki i figury</vt:lpstr>
      <vt:lpstr>Taniec polonez - historia, kroki i figury</vt:lpstr>
      <vt:lpstr>Taniec polonez - historia, kroki i figury</vt:lpstr>
      <vt:lpstr>Taniec polonez - historia, kroki i figury</vt:lpstr>
      <vt:lpstr>Taniec polonez - historia, kroki i figury </vt:lpstr>
      <vt:lpstr>Taniec polonez - historia, kroki i figury</vt:lpstr>
      <vt:lpstr>Taniec polonez - historia, kroki i figury</vt:lpstr>
      <vt:lpstr>Film</vt:lpstr>
      <vt:lpstr>Podział klasy na grupy</vt:lpstr>
      <vt:lpstr>Część końcowa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tyna</dc:creator>
  <cp:lastModifiedBy>1</cp:lastModifiedBy>
  <cp:revision>14</cp:revision>
  <dcterms:created xsi:type="dcterms:W3CDTF">2019-04-03T10:08:17Z</dcterms:created>
  <dcterms:modified xsi:type="dcterms:W3CDTF">2019-04-03T13:36:34Z</dcterms:modified>
</cp:coreProperties>
</file>